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301" r:id="rId4"/>
    <p:sldId id="304" r:id="rId5"/>
    <p:sldId id="306" r:id="rId6"/>
    <p:sldId id="314" r:id="rId7"/>
    <p:sldId id="299" r:id="rId8"/>
    <p:sldId id="307" r:id="rId9"/>
    <p:sldId id="315" r:id="rId10"/>
    <p:sldId id="310" r:id="rId11"/>
    <p:sldId id="311" r:id="rId12"/>
    <p:sldId id="283" r:id="rId13"/>
    <p:sldId id="3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9BED3-D762-4037-B93C-079F9B82F367}" v="1" dt="2024-04-11T16:26:20.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ochman" userId="a5c3d293c10348b0" providerId="LiveId" clId="{6BD9BED3-D762-4037-B93C-079F9B82F367}"/>
    <pc:docChg chg="addSld modSld">
      <pc:chgData name="Michael Bochman" userId="a5c3d293c10348b0" providerId="LiveId" clId="{6BD9BED3-D762-4037-B93C-079F9B82F367}" dt="2024-04-11T16:27:04.574" v="22" actId="14100"/>
      <pc:docMkLst>
        <pc:docMk/>
      </pc:docMkLst>
      <pc:sldChg chg="modSp add mod">
        <pc:chgData name="Michael Bochman" userId="a5c3d293c10348b0" providerId="LiveId" clId="{6BD9BED3-D762-4037-B93C-079F9B82F367}" dt="2024-04-11T16:27:04.574" v="22" actId="14100"/>
        <pc:sldMkLst>
          <pc:docMk/>
          <pc:sldMk cId="691430085" sldId="315"/>
        </pc:sldMkLst>
        <pc:spChg chg="mod">
          <ac:chgData name="Michael Bochman" userId="a5c3d293c10348b0" providerId="LiveId" clId="{6BD9BED3-D762-4037-B93C-079F9B82F367}" dt="2024-04-11T16:27:04.574" v="22" actId="14100"/>
          <ac:spMkLst>
            <pc:docMk/>
            <pc:sldMk cId="691430085" sldId="315"/>
            <ac:spMk id="3" creationId="{41FC86A4-FB7F-D88E-924B-243E36AE694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14C2C-EFFA-A288-C133-BEA257B2D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6DA227-C073-587C-CA06-D08CDD30D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782D0F-7B67-D254-E2D4-51313DBACD7D}"/>
              </a:ext>
            </a:extLst>
          </p:cNvPr>
          <p:cNvSpPr>
            <a:spLocks noGrp="1"/>
          </p:cNvSpPr>
          <p:nvPr>
            <p:ph type="dt" sz="half" idx="10"/>
          </p:nvPr>
        </p:nvSpPr>
        <p:spPr/>
        <p:txBody>
          <a:bodyPr/>
          <a:lstStyle/>
          <a:p>
            <a:fld id="{6EBF3BDD-4347-4242-AFE5-ABA6092D2001}" type="datetimeFigureOut">
              <a:rPr lang="en-US" smtClean="0"/>
              <a:t>4/6/2024</a:t>
            </a:fld>
            <a:endParaRPr lang="en-US"/>
          </a:p>
        </p:txBody>
      </p:sp>
      <p:sp>
        <p:nvSpPr>
          <p:cNvPr id="5" name="Footer Placeholder 4">
            <a:extLst>
              <a:ext uri="{FF2B5EF4-FFF2-40B4-BE49-F238E27FC236}">
                <a16:creationId xmlns:a16="http://schemas.microsoft.com/office/drawing/2014/main" id="{472A37BD-AC85-9118-361B-DE5328B59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63427-31ED-0B7A-BE61-E316AAD7A6E3}"/>
              </a:ext>
            </a:extLst>
          </p:cNvPr>
          <p:cNvSpPr>
            <a:spLocks noGrp="1"/>
          </p:cNvSpPr>
          <p:nvPr>
            <p:ph type="sldNum" sz="quarter" idx="12"/>
          </p:nvPr>
        </p:nvSpPr>
        <p:spPr/>
        <p:txBody>
          <a:bodyPr/>
          <a:lstStyle/>
          <a:p>
            <a:fld id="{BC8E9E09-83FC-4F56-85B9-A76E2E692379}" type="slidenum">
              <a:rPr lang="en-US" smtClean="0"/>
              <a:t>‹#›</a:t>
            </a:fld>
            <a:endParaRPr lang="en-US"/>
          </a:p>
        </p:txBody>
      </p:sp>
    </p:spTree>
    <p:extLst>
      <p:ext uri="{BB962C8B-B14F-4D97-AF65-F5344CB8AC3E}">
        <p14:creationId xmlns:p14="http://schemas.microsoft.com/office/powerpoint/2010/main" val="94946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576F-12E9-2D32-1921-FFA7008036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7A5981-5856-C6DB-6182-A8075D5A07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5FDB8-E796-F28A-98D0-13A288D04010}"/>
              </a:ext>
            </a:extLst>
          </p:cNvPr>
          <p:cNvSpPr>
            <a:spLocks noGrp="1"/>
          </p:cNvSpPr>
          <p:nvPr>
            <p:ph type="dt" sz="half" idx="10"/>
          </p:nvPr>
        </p:nvSpPr>
        <p:spPr/>
        <p:txBody>
          <a:bodyPr/>
          <a:lstStyle/>
          <a:p>
            <a:fld id="{6EBF3BDD-4347-4242-AFE5-ABA6092D2001}" type="datetimeFigureOut">
              <a:rPr lang="en-US" smtClean="0"/>
              <a:t>4/6/2024</a:t>
            </a:fld>
            <a:endParaRPr lang="en-US"/>
          </a:p>
        </p:txBody>
      </p:sp>
      <p:sp>
        <p:nvSpPr>
          <p:cNvPr id="5" name="Footer Placeholder 4">
            <a:extLst>
              <a:ext uri="{FF2B5EF4-FFF2-40B4-BE49-F238E27FC236}">
                <a16:creationId xmlns:a16="http://schemas.microsoft.com/office/drawing/2014/main" id="{4133A136-47D4-4D30-AF17-B7F6736FB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24D86-FC10-0195-E5AD-32C7DD4D696A}"/>
              </a:ext>
            </a:extLst>
          </p:cNvPr>
          <p:cNvSpPr>
            <a:spLocks noGrp="1"/>
          </p:cNvSpPr>
          <p:nvPr>
            <p:ph type="sldNum" sz="quarter" idx="12"/>
          </p:nvPr>
        </p:nvSpPr>
        <p:spPr/>
        <p:txBody>
          <a:bodyPr/>
          <a:lstStyle/>
          <a:p>
            <a:fld id="{BC8E9E09-83FC-4F56-85B9-A76E2E692379}" type="slidenum">
              <a:rPr lang="en-US" smtClean="0"/>
              <a:t>‹#›</a:t>
            </a:fld>
            <a:endParaRPr lang="en-US"/>
          </a:p>
        </p:txBody>
      </p:sp>
    </p:spTree>
    <p:extLst>
      <p:ext uri="{BB962C8B-B14F-4D97-AF65-F5344CB8AC3E}">
        <p14:creationId xmlns:p14="http://schemas.microsoft.com/office/powerpoint/2010/main" val="25600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8BBA81-AEE5-0A04-BC88-468D83BABA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DDA68E-EFE6-8D60-8D1E-07A6248D2A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64361-747E-0449-5390-D4B8E89FAAF1}"/>
              </a:ext>
            </a:extLst>
          </p:cNvPr>
          <p:cNvSpPr>
            <a:spLocks noGrp="1"/>
          </p:cNvSpPr>
          <p:nvPr>
            <p:ph type="dt" sz="half" idx="10"/>
          </p:nvPr>
        </p:nvSpPr>
        <p:spPr/>
        <p:txBody>
          <a:bodyPr/>
          <a:lstStyle/>
          <a:p>
            <a:fld id="{6EBF3BDD-4347-4242-AFE5-ABA6092D2001}" type="datetimeFigureOut">
              <a:rPr lang="en-US" smtClean="0"/>
              <a:t>4/6/2024</a:t>
            </a:fld>
            <a:endParaRPr lang="en-US"/>
          </a:p>
        </p:txBody>
      </p:sp>
      <p:sp>
        <p:nvSpPr>
          <p:cNvPr id="5" name="Footer Placeholder 4">
            <a:extLst>
              <a:ext uri="{FF2B5EF4-FFF2-40B4-BE49-F238E27FC236}">
                <a16:creationId xmlns:a16="http://schemas.microsoft.com/office/drawing/2014/main" id="{00778DE8-1C4C-280F-257D-D73FD525E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06C68-30BA-39EC-5D7A-275D07B0EB43}"/>
              </a:ext>
            </a:extLst>
          </p:cNvPr>
          <p:cNvSpPr>
            <a:spLocks noGrp="1"/>
          </p:cNvSpPr>
          <p:nvPr>
            <p:ph type="sldNum" sz="quarter" idx="12"/>
          </p:nvPr>
        </p:nvSpPr>
        <p:spPr/>
        <p:txBody>
          <a:bodyPr/>
          <a:lstStyle/>
          <a:p>
            <a:fld id="{BC8E9E09-83FC-4F56-85B9-A76E2E692379}" type="slidenum">
              <a:rPr lang="en-US" smtClean="0"/>
              <a:t>‹#›</a:t>
            </a:fld>
            <a:endParaRPr lang="en-US"/>
          </a:p>
        </p:txBody>
      </p:sp>
    </p:spTree>
    <p:extLst>
      <p:ext uri="{BB962C8B-B14F-4D97-AF65-F5344CB8AC3E}">
        <p14:creationId xmlns:p14="http://schemas.microsoft.com/office/powerpoint/2010/main" val="406902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0292-78E2-6B52-934E-149253AB36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20BB8B-7144-A758-474A-A70509A150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1B521-A07C-247D-2FB0-25C980A8B6F1}"/>
              </a:ext>
            </a:extLst>
          </p:cNvPr>
          <p:cNvSpPr>
            <a:spLocks noGrp="1"/>
          </p:cNvSpPr>
          <p:nvPr>
            <p:ph type="dt" sz="half" idx="10"/>
          </p:nvPr>
        </p:nvSpPr>
        <p:spPr/>
        <p:txBody>
          <a:bodyPr/>
          <a:lstStyle/>
          <a:p>
            <a:fld id="{6EBF3BDD-4347-4242-AFE5-ABA6092D2001}" type="datetimeFigureOut">
              <a:rPr lang="en-US" smtClean="0"/>
              <a:t>4/6/2024</a:t>
            </a:fld>
            <a:endParaRPr lang="en-US"/>
          </a:p>
        </p:txBody>
      </p:sp>
      <p:sp>
        <p:nvSpPr>
          <p:cNvPr id="5" name="Footer Placeholder 4">
            <a:extLst>
              <a:ext uri="{FF2B5EF4-FFF2-40B4-BE49-F238E27FC236}">
                <a16:creationId xmlns:a16="http://schemas.microsoft.com/office/drawing/2014/main" id="{FD6264B7-5CA7-C8C4-E828-D28B31DAE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94B82-4812-82BC-B661-98720C51B2D9}"/>
              </a:ext>
            </a:extLst>
          </p:cNvPr>
          <p:cNvSpPr>
            <a:spLocks noGrp="1"/>
          </p:cNvSpPr>
          <p:nvPr>
            <p:ph type="sldNum" sz="quarter" idx="12"/>
          </p:nvPr>
        </p:nvSpPr>
        <p:spPr/>
        <p:txBody>
          <a:bodyPr/>
          <a:lstStyle/>
          <a:p>
            <a:fld id="{BC8E9E09-83FC-4F56-85B9-A76E2E692379}" type="slidenum">
              <a:rPr lang="en-US" smtClean="0"/>
              <a:t>‹#›</a:t>
            </a:fld>
            <a:endParaRPr lang="en-US"/>
          </a:p>
        </p:txBody>
      </p:sp>
    </p:spTree>
    <p:extLst>
      <p:ext uri="{BB962C8B-B14F-4D97-AF65-F5344CB8AC3E}">
        <p14:creationId xmlns:p14="http://schemas.microsoft.com/office/powerpoint/2010/main" val="74837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CB9E-E9BA-14EB-D1AD-CE82CB851A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14F934-2F95-380D-F6AB-9406A81C30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1B9924-7AA9-3657-4865-29DE534599D3}"/>
              </a:ext>
            </a:extLst>
          </p:cNvPr>
          <p:cNvSpPr>
            <a:spLocks noGrp="1"/>
          </p:cNvSpPr>
          <p:nvPr>
            <p:ph type="dt" sz="half" idx="10"/>
          </p:nvPr>
        </p:nvSpPr>
        <p:spPr/>
        <p:txBody>
          <a:bodyPr/>
          <a:lstStyle/>
          <a:p>
            <a:fld id="{6EBF3BDD-4347-4242-AFE5-ABA6092D2001}" type="datetimeFigureOut">
              <a:rPr lang="en-US" smtClean="0"/>
              <a:t>4/6/2024</a:t>
            </a:fld>
            <a:endParaRPr lang="en-US"/>
          </a:p>
        </p:txBody>
      </p:sp>
      <p:sp>
        <p:nvSpPr>
          <p:cNvPr id="5" name="Footer Placeholder 4">
            <a:extLst>
              <a:ext uri="{FF2B5EF4-FFF2-40B4-BE49-F238E27FC236}">
                <a16:creationId xmlns:a16="http://schemas.microsoft.com/office/drawing/2014/main" id="{2D861480-1BBA-6862-63EC-CCE2BD2B3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8BD30-0A57-444E-874A-517EE878FDE0}"/>
              </a:ext>
            </a:extLst>
          </p:cNvPr>
          <p:cNvSpPr>
            <a:spLocks noGrp="1"/>
          </p:cNvSpPr>
          <p:nvPr>
            <p:ph type="sldNum" sz="quarter" idx="12"/>
          </p:nvPr>
        </p:nvSpPr>
        <p:spPr/>
        <p:txBody>
          <a:bodyPr/>
          <a:lstStyle/>
          <a:p>
            <a:fld id="{BC8E9E09-83FC-4F56-85B9-A76E2E692379}" type="slidenum">
              <a:rPr lang="en-US" smtClean="0"/>
              <a:t>‹#›</a:t>
            </a:fld>
            <a:endParaRPr lang="en-US"/>
          </a:p>
        </p:txBody>
      </p:sp>
    </p:spTree>
    <p:extLst>
      <p:ext uri="{BB962C8B-B14F-4D97-AF65-F5344CB8AC3E}">
        <p14:creationId xmlns:p14="http://schemas.microsoft.com/office/powerpoint/2010/main" val="27983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2B54C-CBDA-B2C1-D89F-30C96FF63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DB4F4-C056-CBEB-17D2-19EE941023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E2C14B-537D-6511-CF05-8087347365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0F030D-0F89-C199-7D50-923E7919F1D6}"/>
              </a:ext>
            </a:extLst>
          </p:cNvPr>
          <p:cNvSpPr>
            <a:spLocks noGrp="1"/>
          </p:cNvSpPr>
          <p:nvPr>
            <p:ph type="dt" sz="half" idx="10"/>
          </p:nvPr>
        </p:nvSpPr>
        <p:spPr/>
        <p:txBody>
          <a:bodyPr/>
          <a:lstStyle/>
          <a:p>
            <a:fld id="{6EBF3BDD-4347-4242-AFE5-ABA6092D2001}" type="datetimeFigureOut">
              <a:rPr lang="en-US" smtClean="0"/>
              <a:t>4/6/2024</a:t>
            </a:fld>
            <a:endParaRPr lang="en-US"/>
          </a:p>
        </p:txBody>
      </p:sp>
      <p:sp>
        <p:nvSpPr>
          <p:cNvPr id="6" name="Footer Placeholder 5">
            <a:extLst>
              <a:ext uri="{FF2B5EF4-FFF2-40B4-BE49-F238E27FC236}">
                <a16:creationId xmlns:a16="http://schemas.microsoft.com/office/drawing/2014/main" id="{AB38022A-48BB-E218-2674-858BD73B96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6A857-FB6F-02AC-1F5F-10E62CEE7C2B}"/>
              </a:ext>
            </a:extLst>
          </p:cNvPr>
          <p:cNvSpPr>
            <a:spLocks noGrp="1"/>
          </p:cNvSpPr>
          <p:nvPr>
            <p:ph type="sldNum" sz="quarter" idx="12"/>
          </p:nvPr>
        </p:nvSpPr>
        <p:spPr/>
        <p:txBody>
          <a:bodyPr/>
          <a:lstStyle/>
          <a:p>
            <a:fld id="{BC8E9E09-83FC-4F56-85B9-A76E2E692379}" type="slidenum">
              <a:rPr lang="en-US" smtClean="0"/>
              <a:t>‹#›</a:t>
            </a:fld>
            <a:endParaRPr lang="en-US"/>
          </a:p>
        </p:txBody>
      </p:sp>
    </p:spTree>
    <p:extLst>
      <p:ext uri="{BB962C8B-B14F-4D97-AF65-F5344CB8AC3E}">
        <p14:creationId xmlns:p14="http://schemas.microsoft.com/office/powerpoint/2010/main" val="6766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3724D-F214-CF71-F52F-950FE297BC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CD2BAE-D056-4E0F-B38C-F516196C01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A0BECE-F0D2-5AB1-81E7-AF552F51B8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62D6ED-58EC-5E27-8AE4-551BFED7C5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F9C225-FC16-A60C-BDB1-5A40A7E103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B93275-C90F-F8C4-D8A8-5286219A4FCC}"/>
              </a:ext>
            </a:extLst>
          </p:cNvPr>
          <p:cNvSpPr>
            <a:spLocks noGrp="1"/>
          </p:cNvSpPr>
          <p:nvPr>
            <p:ph type="dt" sz="half" idx="10"/>
          </p:nvPr>
        </p:nvSpPr>
        <p:spPr/>
        <p:txBody>
          <a:bodyPr/>
          <a:lstStyle/>
          <a:p>
            <a:fld id="{6EBF3BDD-4347-4242-AFE5-ABA6092D2001}" type="datetimeFigureOut">
              <a:rPr lang="en-US" smtClean="0"/>
              <a:t>4/6/2024</a:t>
            </a:fld>
            <a:endParaRPr lang="en-US"/>
          </a:p>
        </p:txBody>
      </p:sp>
      <p:sp>
        <p:nvSpPr>
          <p:cNvPr id="8" name="Footer Placeholder 7">
            <a:extLst>
              <a:ext uri="{FF2B5EF4-FFF2-40B4-BE49-F238E27FC236}">
                <a16:creationId xmlns:a16="http://schemas.microsoft.com/office/drawing/2014/main" id="{F6507287-A75B-D779-36E4-4D6B70C324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D4FFF3-6B5E-679F-745E-D089494E26ED}"/>
              </a:ext>
            </a:extLst>
          </p:cNvPr>
          <p:cNvSpPr>
            <a:spLocks noGrp="1"/>
          </p:cNvSpPr>
          <p:nvPr>
            <p:ph type="sldNum" sz="quarter" idx="12"/>
          </p:nvPr>
        </p:nvSpPr>
        <p:spPr/>
        <p:txBody>
          <a:bodyPr/>
          <a:lstStyle/>
          <a:p>
            <a:fld id="{BC8E9E09-83FC-4F56-85B9-A76E2E692379}" type="slidenum">
              <a:rPr lang="en-US" smtClean="0"/>
              <a:t>‹#›</a:t>
            </a:fld>
            <a:endParaRPr lang="en-US"/>
          </a:p>
        </p:txBody>
      </p:sp>
    </p:spTree>
    <p:extLst>
      <p:ext uri="{BB962C8B-B14F-4D97-AF65-F5344CB8AC3E}">
        <p14:creationId xmlns:p14="http://schemas.microsoft.com/office/powerpoint/2010/main" val="167085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7F5C-8A17-215A-9987-CAB5532A3F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FFD8EF-E501-6C75-09E9-53B660173AAD}"/>
              </a:ext>
            </a:extLst>
          </p:cNvPr>
          <p:cNvSpPr>
            <a:spLocks noGrp="1"/>
          </p:cNvSpPr>
          <p:nvPr>
            <p:ph type="dt" sz="half" idx="10"/>
          </p:nvPr>
        </p:nvSpPr>
        <p:spPr/>
        <p:txBody>
          <a:bodyPr/>
          <a:lstStyle/>
          <a:p>
            <a:fld id="{6EBF3BDD-4347-4242-AFE5-ABA6092D2001}" type="datetimeFigureOut">
              <a:rPr lang="en-US" smtClean="0"/>
              <a:t>4/6/2024</a:t>
            </a:fld>
            <a:endParaRPr lang="en-US"/>
          </a:p>
        </p:txBody>
      </p:sp>
      <p:sp>
        <p:nvSpPr>
          <p:cNvPr id="4" name="Footer Placeholder 3">
            <a:extLst>
              <a:ext uri="{FF2B5EF4-FFF2-40B4-BE49-F238E27FC236}">
                <a16:creationId xmlns:a16="http://schemas.microsoft.com/office/drawing/2014/main" id="{0D13EE54-C979-7000-4B47-07C8F7991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45358B-64BE-BD14-C15E-497C0E5C4A56}"/>
              </a:ext>
            </a:extLst>
          </p:cNvPr>
          <p:cNvSpPr>
            <a:spLocks noGrp="1"/>
          </p:cNvSpPr>
          <p:nvPr>
            <p:ph type="sldNum" sz="quarter" idx="12"/>
          </p:nvPr>
        </p:nvSpPr>
        <p:spPr/>
        <p:txBody>
          <a:bodyPr/>
          <a:lstStyle/>
          <a:p>
            <a:fld id="{BC8E9E09-83FC-4F56-85B9-A76E2E692379}" type="slidenum">
              <a:rPr lang="en-US" smtClean="0"/>
              <a:t>‹#›</a:t>
            </a:fld>
            <a:endParaRPr lang="en-US"/>
          </a:p>
        </p:txBody>
      </p:sp>
    </p:spTree>
    <p:extLst>
      <p:ext uri="{BB962C8B-B14F-4D97-AF65-F5344CB8AC3E}">
        <p14:creationId xmlns:p14="http://schemas.microsoft.com/office/powerpoint/2010/main" val="301897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231907-1947-127B-15ED-2E3FBAF7F783}"/>
              </a:ext>
            </a:extLst>
          </p:cNvPr>
          <p:cNvSpPr>
            <a:spLocks noGrp="1"/>
          </p:cNvSpPr>
          <p:nvPr>
            <p:ph type="dt" sz="half" idx="10"/>
          </p:nvPr>
        </p:nvSpPr>
        <p:spPr/>
        <p:txBody>
          <a:bodyPr/>
          <a:lstStyle/>
          <a:p>
            <a:fld id="{6EBF3BDD-4347-4242-AFE5-ABA6092D2001}" type="datetimeFigureOut">
              <a:rPr lang="en-US" smtClean="0"/>
              <a:t>4/6/2024</a:t>
            </a:fld>
            <a:endParaRPr lang="en-US"/>
          </a:p>
        </p:txBody>
      </p:sp>
      <p:sp>
        <p:nvSpPr>
          <p:cNvPr id="3" name="Footer Placeholder 2">
            <a:extLst>
              <a:ext uri="{FF2B5EF4-FFF2-40B4-BE49-F238E27FC236}">
                <a16:creationId xmlns:a16="http://schemas.microsoft.com/office/drawing/2014/main" id="{77BBE402-6EB4-07EB-9919-E68282B346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65188C-CCDA-5956-4CD8-CD0B231AB003}"/>
              </a:ext>
            </a:extLst>
          </p:cNvPr>
          <p:cNvSpPr>
            <a:spLocks noGrp="1"/>
          </p:cNvSpPr>
          <p:nvPr>
            <p:ph type="sldNum" sz="quarter" idx="12"/>
          </p:nvPr>
        </p:nvSpPr>
        <p:spPr/>
        <p:txBody>
          <a:bodyPr/>
          <a:lstStyle/>
          <a:p>
            <a:fld id="{BC8E9E09-83FC-4F56-85B9-A76E2E692379}" type="slidenum">
              <a:rPr lang="en-US" smtClean="0"/>
              <a:t>‹#›</a:t>
            </a:fld>
            <a:endParaRPr lang="en-US"/>
          </a:p>
        </p:txBody>
      </p:sp>
    </p:spTree>
    <p:extLst>
      <p:ext uri="{BB962C8B-B14F-4D97-AF65-F5344CB8AC3E}">
        <p14:creationId xmlns:p14="http://schemas.microsoft.com/office/powerpoint/2010/main" val="233618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8A54-DA71-6A91-602B-C167A23F4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ABD5D-9797-904A-E873-BCF7B0ECF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6351EC-1606-7B0F-EABA-61C6E3401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44BE6-0F97-4DD7-5666-714E8E72CCD2}"/>
              </a:ext>
            </a:extLst>
          </p:cNvPr>
          <p:cNvSpPr>
            <a:spLocks noGrp="1"/>
          </p:cNvSpPr>
          <p:nvPr>
            <p:ph type="dt" sz="half" idx="10"/>
          </p:nvPr>
        </p:nvSpPr>
        <p:spPr/>
        <p:txBody>
          <a:bodyPr/>
          <a:lstStyle/>
          <a:p>
            <a:fld id="{6EBF3BDD-4347-4242-AFE5-ABA6092D2001}" type="datetimeFigureOut">
              <a:rPr lang="en-US" smtClean="0"/>
              <a:t>4/6/2024</a:t>
            </a:fld>
            <a:endParaRPr lang="en-US"/>
          </a:p>
        </p:txBody>
      </p:sp>
      <p:sp>
        <p:nvSpPr>
          <p:cNvPr id="6" name="Footer Placeholder 5">
            <a:extLst>
              <a:ext uri="{FF2B5EF4-FFF2-40B4-BE49-F238E27FC236}">
                <a16:creationId xmlns:a16="http://schemas.microsoft.com/office/drawing/2014/main" id="{819B4D39-949A-6EED-33C8-F2EBD4A96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6B485-DA6F-3318-7D68-6C5C7A6E26B9}"/>
              </a:ext>
            </a:extLst>
          </p:cNvPr>
          <p:cNvSpPr>
            <a:spLocks noGrp="1"/>
          </p:cNvSpPr>
          <p:nvPr>
            <p:ph type="sldNum" sz="quarter" idx="12"/>
          </p:nvPr>
        </p:nvSpPr>
        <p:spPr/>
        <p:txBody>
          <a:bodyPr/>
          <a:lstStyle/>
          <a:p>
            <a:fld id="{BC8E9E09-83FC-4F56-85B9-A76E2E692379}" type="slidenum">
              <a:rPr lang="en-US" smtClean="0"/>
              <a:t>‹#›</a:t>
            </a:fld>
            <a:endParaRPr lang="en-US"/>
          </a:p>
        </p:txBody>
      </p:sp>
    </p:spTree>
    <p:extLst>
      <p:ext uri="{BB962C8B-B14F-4D97-AF65-F5344CB8AC3E}">
        <p14:creationId xmlns:p14="http://schemas.microsoft.com/office/powerpoint/2010/main" val="103483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0067-18F5-BE38-53BB-402F420EFD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6AB9E2-1DBF-9A3F-939E-2802602991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65C40A-85B4-13D5-010D-E89864E58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EB958B-2AD9-5662-9D45-CAD787D7527C}"/>
              </a:ext>
            </a:extLst>
          </p:cNvPr>
          <p:cNvSpPr>
            <a:spLocks noGrp="1"/>
          </p:cNvSpPr>
          <p:nvPr>
            <p:ph type="dt" sz="half" idx="10"/>
          </p:nvPr>
        </p:nvSpPr>
        <p:spPr/>
        <p:txBody>
          <a:bodyPr/>
          <a:lstStyle/>
          <a:p>
            <a:fld id="{6EBF3BDD-4347-4242-AFE5-ABA6092D2001}" type="datetimeFigureOut">
              <a:rPr lang="en-US" smtClean="0"/>
              <a:t>4/6/2024</a:t>
            </a:fld>
            <a:endParaRPr lang="en-US"/>
          </a:p>
        </p:txBody>
      </p:sp>
      <p:sp>
        <p:nvSpPr>
          <p:cNvPr id="6" name="Footer Placeholder 5">
            <a:extLst>
              <a:ext uri="{FF2B5EF4-FFF2-40B4-BE49-F238E27FC236}">
                <a16:creationId xmlns:a16="http://schemas.microsoft.com/office/drawing/2014/main" id="{AFFC0D39-003B-DB4C-475F-A6C703D6C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9395BB-9BC2-3B5E-DBE3-68BF69840AAA}"/>
              </a:ext>
            </a:extLst>
          </p:cNvPr>
          <p:cNvSpPr>
            <a:spLocks noGrp="1"/>
          </p:cNvSpPr>
          <p:nvPr>
            <p:ph type="sldNum" sz="quarter" idx="12"/>
          </p:nvPr>
        </p:nvSpPr>
        <p:spPr/>
        <p:txBody>
          <a:bodyPr/>
          <a:lstStyle/>
          <a:p>
            <a:fld id="{BC8E9E09-83FC-4F56-85B9-A76E2E692379}" type="slidenum">
              <a:rPr lang="en-US" smtClean="0"/>
              <a:t>‹#›</a:t>
            </a:fld>
            <a:endParaRPr lang="en-US"/>
          </a:p>
        </p:txBody>
      </p:sp>
    </p:spTree>
    <p:extLst>
      <p:ext uri="{BB962C8B-B14F-4D97-AF65-F5344CB8AC3E}">
        <p14:creationId xmlns:p14="http://schemas.microsoft.com/office/powerpoint/2010/main" val="138422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8A6B67-8DEF-A4FD-6371-CEC2132DF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E0E03F-042E-385E-6EB1-FF70E0679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BC1F2-A753-D9D3-E8CB-DB36ED273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F3BDD-4347-4242-AFE5-ABA6092D2001}" type="datetimeFigureOut">
              <a:rPr lang="en-US" smtClean="0"/>
              <a:t>4/6/2024</a:t>
            </a:fld>
            <a:endParaRPr lang="en-US"/>
          </a:p>
        </p:txBody>
      </p:sp>
      <p:sp>
        <p:nvSpPr>
          <p:cNvPr id="5" name="Footer Placeholder 4">
            <a:extLst>
              <a:ext uri="{FF2B5EF4-FFF2-40B4-BE49-F238E27FC236}">
                <a16:creationId xmlns:a16="http://schemas.microsoft.com/office/drawing/2014/main" id="{5A95BD7E-9264-14BC-DD2E-5C9E0E8C3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1BFAC8-8A50-6A73-47AC-D4481A4D57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E9E09-83FC-4F56-85B9-A76E2E692379}" type="slidenum">
              <a:rPr lang="en-US" smtClean="0"/>
              <a:t>‹#›</a:t>
            </a:fld>
            <a:endParaRPr lang="en-US"/>
          </a:p>
        </p:txBody>
      </p:sp>
    </p:spTree>
    <p:extLst>
      <p:ext uri="{BB962C8B-B14F-4D97-AF65-F5344CB8AC3E}">
        <p14:creationId xmlns:p14="http://schemas.microsoft.com/office/powerpoint/2010/main" val="246113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498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06231-B0D5-ACE6-962E-DF4154D2A22F}"/>
              </a:ext>
            </a:extLst>
          </p:cNvPr>
          <p:cNvSpPr>
            <a:spLocks noGrp="1"/>
          </p:cNvSpPr>
          <p:nvPr>
            <p:ph idx="1"/>
          </p:nvPr>
        </p:nvSpPr>
        <p:spPr>
          <a:xfrm>
            <a:off x="621891" y="862064"/>
            <a:ext cx="10515600" cy="4351338"/>
          </a:xfrm>
        </p:spPr>
        <p:txBody>
          <a:bodyPr>
            <a:normAutofit/>
          </a:bodyPr>
          <a:lstStyle/>
          <a:p>
            <a:pPr marL="0" indent="0">
              <a:buNone/>
            </a:pPr>
            <a:r>
              <a:rPr lang="en-US" sz="4400" dirty="0">
                <a:solidFill>
                  <a:schemeClr val="bg1"/>
                </a:solidFill>
                <a:latin typeface="Times New Roman" panose="02020603050405020304" pitchFamily="18" charset="0"/>
                <a:cs typeface="Times New Roman" panose="02020603050405020304" pitchFamily="18" charset="0"/>
              </a:rPr>
              <a:t>II.	The Cost of Perfectionism</a:t>
            </a:r>
          </a:p>
          <a:p>
            <a:pPr lvl="1"/>
            <a:r>
              <a:rPr lang="en-US" sz="4000" dirty="0">
                <a:solidFill>
                  <a:schemeClr val="bg1"/>
                </a:solidFill>
                <a:latin typeface="Times New Roman" panose="02020603050405020304" pitchFamily="18" charset="0"/>
                <a:cs typeface="Times New Roman" panose="02020603050405020304" pitchFamily="18" charset="0"/>
              </a:rPr>
              <a:t>A continuing voice of condemnation</a:t>
            </a:r>
          </a:p>
          <a:p>
            <a:pPr lvl="1"/>
            <a:r>
              <a:rPr lang="en-US" sz="4000" dirty="0">
                <a:solidFill>
                  <a:schemeClr val="bg1"/>
                </a:solidFill>
                <a:latin typeface="Times New Roman" panose="02020603050405020304" pitchFamily="18" charset="0"/>
                <a:cs typeface="Times New Roman" panose="02020603050405020304" pitchFamily="18" charset="0"/>
              </a:rPr>
              <a:t>A spirit of judgmentalism</a:t>
            </a:r>
          </a:p>
        </p:txBody>
      </p:sp>
    </p:spTree>
    <p:extLst>
      <p:ext uri="{BB962C8B-B14F-4D97-AF65-F5344CB8AC3E}">
        <p14:creationId xmlns:p14="http://schemas.microsoft.com/office/powerpoint/2010/main" val="408593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06231-B0D5-ACE6-962E-DF4154D2A22F}"/>
              </a:ext>
            </a:extLst>
          </p:cNvPr>
          <p:cNvSpPr>
            <a:spLocks noGrp="1"/>
          </p:cNvSpPr>
          <p:nvPr>
            <p:ph idx="1"/>
          </p:nvPr>
        </p:nvSpPr>
        <p:spPr>
          <a:xfrm>
            <a:off x="621891" y="862064"/>
            <a:ext cx="10515600" cy="4351338"/>
          </a:xfrm>
        </p:spPr>
        <p:txBody>
          <a:bodyPr>
            <a:normAutofit/>
          </a:bodyPr>
          <a:lstStyle/>
          <a:p>
            <a:pPr marL="0" indent="0">
              <a:buNone/>
            </a:pPr>
            <a:r>
              <a:rPr lang="en-US" sz="4400" dirty="0">
                <a:solidFill>
                  <a:schemeClr val="bg1"/>
                </a:solidFill>
                <a:latin typeface="Times New Roman" panose="02020603050405020304" pitchFamily="18" charset="0"/>
                <a:cs typeface="Times New Roman" panose="02020603050405020304" pitchFamily="18" charset="0"/>
              </a:rPr>
              <a:t>III.	The Freedom of the Gospel</a:t>
            </a:r>
            <a:endParaRPr lang="en-US" sz="4000" dirty="0">
              <a:solidFill>
                <a:schemeClr val="bg1"/>
              </a:solidFill>
              <a:latin typeface="Times New Roman" panose="02020603050405020304" pitchFamily="18" charset="0"/>
              <a:cs typeface="Times New Roman" panose="02020603050405020304" pitchFamily="18" charset="0"/>
            </a:endParaRPr>
          </a:p>
          <a:p>
            <a:pPr lvl="1"/>
            <a:r>
              <a:rPr lang="en-US" sz="4000" dirty="0">
                <a:solidFill>
                  <a:schemeClr val="bg1"/>
                </a:solidFill>
                <a:latin typeface="Times New Roman" panose="02020603050405020304" pitchFamily="18" charset="0"/>
                <a:cs typeface="Times New Roman" panose="02020603050405020304" pitchFamily="18" charset="0"/>
              </a:rPr>
              <a:t>Jesus is perfect, so we don’t have to be</a:t>
            </a:r>
          </a:p>
          <a:p>
            <a:pPr lvl="1"/>
            <a:r>
              <a:rPr lang="en-US" sz="4000" dirty="0">
                <a:solidFill>
                  <a:schemeClr val="bg1"/>
                </a:solidFill>
                <a:latin typeface="Times New Roman" panose="02020603050405020304" pitchFamily="18" charset="0"/>
                <a:cs typeface="Times New Roman" panose="02020603050405020304" pitchFamily="18" charset="0"/>
              </a:rPr>
              <a:t>There is no condemnation in Christ Jesus</a:t>
            </a:r>
          </a:p>
          <a:p>
            <a:pPr lvl="1"/>
            <a:r>
              <a:rPr lang="en-US" sz="4000" dirty="0">
                <a:solidFill>
                  <a:schemeClr val="bg1"/>
                </a:solidFill>
                <a:latin typeface="Times New Roman" panose="02020603050405020304" pitchFamily="18" charset="0"/>
                <a:cs typeface="Times New Roman" panose="02020603050405020304" pitchFamily="18" charset="0"/>
              </a:rPr>
              <a:t>Communion with God transforms our hearts</a:t>
            </a:r>
          </a:p>
        </p:txBody>
      </p:sp>
    </p:spTree>
    <p:extLst>
      <p:ext uri="{BB962C8B-B14F-4D97-AF65-F5344CB8AC3E}">
        <p14:creationId xmlns:p14="http://schemas.microsoft.com/office/powerpoint/2010/main" val="3729818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ADDDD-958A-C749-4BB4-69FE2DFD26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F16DCD-8A34-C7A3-613E-1D593037BB8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0718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E7FB-EB6F-55ED-096C-16BA9060D4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F8A381-9D3B-BAF9-50E6-7FE5B11E70E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3300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4AFAC-C34E-5899-F5C4-E950A1D7C5B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1FC86A4-FB7F-D88E-924B-243E36AE694E}"/>
              </a:ext>
            </a:extLst>
          </p:cNvPr>
          <p:cNvSpPr txBox="1"/>
          <p:nvPr/>
        </p:nvSpPr>
        <p:spPr>
          <a:xfrm>
            <a:off x="1114425" y="612844"/>
            <a:ext cx="9963150" cy="5632311"/>
          </a:xfrm>
          <a:prstGeom prst="rect">
            <a:avLst/>
          </a:prstGeom>
          <a:noFill/>
        </p:spPr>
        <p:txBody>
          <a:bodyPr wrap="square" rtlCol="0">
            <a:spAutoFit/>
          </a:bodyPr>
          <a:lstStyle/>
          <a:p>
            <a:pPr algn="ctr"/>
            <a:r>
              <a:rPr lang="en-US" sz="6000" dirty="0">
                <a:solidFill>
                  <a:schemeClr val="bg1"/>
                </a:solidFill>
                <a:latin typeface="Times New Roman" panose="02020603050405020304" pitchFamily="18" charset="0"/>
                <a:cs typeface="Times New Roman" panose="02020603050405020304" pitchFamily="18" charset="0"/>
              </a:rPr>
              <a:t>It is for freedom that Christ has set us free.</a:t>
            </a:r>
          </a:p>
          <a:p>
            <a:pPr algn="ctr"/>
            <a:r>
              <a:rPr lang="en-US" sz="6000" dirty="0">
                <a:solidFill>
                  <a:schemeClr val="bg1"/>
                </a:solidFill>
                <a:latin typeface="Times New Roman" panose="02020603050405020304" pitchFamily="18" charset="0"/>
                <a:cs typeface="Times New Roman" panose="02020603050405020304" pitchFamily="18" charset="0"/>
              </a:rPr>
              <a:t>Stand firm, then, and do not let yourselves be burdened by the yoke of slavery</a:t>
            </a:r>
          </a:p>
          <a:p>
            <a:pPr algn="ctr"/>
            <a:r>
              <a:rPr lang="en-US" sz="6000" dirty="0">
                <a:solidFill>
                  <a:schemeClr val="bg1"/>
                </a:solidFill>
                <a:latin typeface="Times New Roman" panose="02020603050405020304" pitchFamily="18" charset="0"/>
                <a:cs typeface="Times New Roman" panose="02020603050405020304" pitchFamily="18" charset="0"/>
              </a:rPr>
              <a:t>Galatians 5:1</a:t>
            </a:r>
          </a:p>
        </p:txBody>
      </p:sp>
    </p:spTree>
    <p:extLst>
      <p:ext uri="{BB962C8B-B14F-4D97-AF65-F5344CB8AC3E}">
        <p14:creationId xmlns:p14="http://schemas.microsoft.com/office/powerpoint/2010/main" val="348446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1DF9-AA4E-2DE2-6B67-CBF385F335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4887E6-F1FB-70B5-6429-0F612B6C243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2388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06231-B0D5-ACE6-962E-DF4154D2A22F}"/>
              </a:ext>
            </a:extLst>
          </p:cNvPr>
          <p:cNvSpPr>
            <a:spLocks noGrp="1"/>
          </p:cNvSpPr>
          <p:nvPr>
            <p:ph idx="1"/>
          </p:nvPr>
        </p:nvSpPr>
        <p:spPr>
          <a:xfrm>
            <a:off x="641555" y="911224"/>
            <a:ext cx="10515600" cy="4938969"/>
          </a:xfrm>
        </p:spPr>
        <p:txBody>
          <a:bodyPr>
            <a:normAutofit/>
          </a:bodyPr>
          <a:lstStyle/>
          <a:p>
            <a:pPr marL="0" indent="0" algn="ctr">
              <a:buNone/>
            </a:pPr>
            <a:r>
              <a:rPr lang="en-US" sz="3600" dirty="0">
                <a:solidFill>
                  <a:schemeClr val="bg1"/>
                </a:solidFill>
                <a:latin typeface="Times New Roman" panose="02020603050405020304" pitchFamily="18" charset="0"/>
                <a:cs typeface="Times New Roman" panose="02020603050405020304" pitchFamily="18" charset="0"/>
              </a:rPr>
              <a:t>Questions</a:t>
            </a:r>
          </a:p>
          <a:p>
            <a:r>
              <a:rPr lang="en-US" sz="3600" dirty="0">
                <a:solidFill>
                  <a:schemeClr val="bg1"/>
                </a:solidFill>
                <a:latin typeface="Times New Roman" panose="02020603050405020304" pitchFamily="18" charset="0"/>
                <a:cs typeface="Times New Roman" panose="02020603050405020304" pitchFamily="18" charset="0"/>
              </a:rPr>
              <a:t>When you are doing a project, do you find yourself taking extra time to make sure that it is done perfectly?</a:t>
            </a:r>
          </a:p>
          <a:p>
            <a:r>
              <a:rPr lang="en-US" sz="3600" dirty="0">
                <a:solidFill>
                  <a:schemeClr val="bg1"/>
                </a:solidFill>
                <a:latin typeface="Times New Roman" panose="02020603050405020304" pitchFamily="18" charset="0"/>
                <a:cs typeface="Times New Roman" panose="02020603050405020304" pitchFamily="18" charset="0"/>
              </a:rPr>
              <a:t>Do you care more about being respected than love?</a:t>
            </a:r>
          </a:p>
          <a:p>
            <a:r>
              <a:rPr lang="en-US" sz="3600" dirty="0">
                <a:solidFill>
                  <a:schemeClr val="bg1"/>
                </a:solidFill>
                <a:latin typeface="Times New Roman" panose="02020603050405020304" pitchFamily="18" charset="0"/>
                <a:cs typeface="Times New Roman" panose="02020603050405020304" pitchFamily="18" charset="0"/>
              </a:rPr>
              <a:t>Do you feel shame about yourself when you don’t meet your standard?</a:t>
            </a:r>
          </a:p>
          <a:p>
            <a:r>
              <a:rPr lang="en-US" sz="3600" dirty="0">
                <a:solidFill>
                  <a:schemeClr val="bg1"/>
                </a:solidFill>
                <a:latin typeface="Times New Roman" panose="02020603050405020304" pitchFamily="18" charset="0"/>
                <a:cs typeface="Times New Roman" panose="02020603050405020304" pitchFamily="18" charset="0"/>
              </a:rPr>
              <a:t>Do you often look down on people who have a different standard?</a:t>
            </a:r>
          </a:p>
        </p:txBody>
      </p:sp>
    </p:spTree>
    <p:extLst>
      <p:ext uri="{BB962C8B-B14F-4D97-AF65-F5344CB8AC3E}">
        <p14:creationId xmlns:p14="http://schemas.microsoft.com/office/powerpoint/2010/main" val="398170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rtoon of two men walking in front of a sign&#10;&#10;Description automatically generated">
            <a:extLst>
              <a:ext uri="{FF2B5EF4-FFF2-40B4-BE49-F238E27FC236}">
                <a16:creationId xmlns:a16="http://schemas.microsoft.com/office/drawing/2014/main" id="{938F7965-64F5-45E7-0257-58F083217D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982" y="282979"/>
            <a:ext cx="7274036" cy="6292042"/>
          </a:xfrm>
        </p:spPr>
      </p:pic>
    </p:spTree>
    <p:extLst>
      <p:ext uri="{BB962C8B-B14F-4D97-AF65-F5344CB8AC3E}">
        <p14:creationId xmlns:p14="http://schemas.microsoft.com/office/powerpoint/2010/main" val="75461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94F9-1A4A-9D3E-A026-F0580D445528}"/>
              </a:ext>
            </a:extLst>
          </p:cNvPr>
          <p:cNvSpPr>
            <a:spLocks noGrp="1"/>
          </p:cNvSpPr>
          <p:nvPr>
            <p:ph type="title"/>
          </p:nvPr>
        </p:nvSpPr>
        <p:spPr/>
        <p:txBody>
          <a:bodyPr/>
          <a:lstStyle/>
          <a:p>
            <a:endParaRPr lang="en-US"/>
          </a:p>
        </p:txBody>
      </p:sp>
      <p:pic>
        <p:nvPicPr>
          <p:cNvPr id="5" name="Content Placeholder 4" descr="Cartoon a cartoon of two people&#10;&#10;Description automatically generated">
            <a:extLst>
              <a:ext uri="{FF2B5EF4-FFF2-40B4-BE49-F238E27FC236}">
                <a16:creationId xmlns:a16="http://schemas.microsoft.com/office/drawing/2014/main" id="{47D0F6D9-83F8-3CC5-D3E2-3A531DD4AF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641" y="1923000"/>
            <a:ext cx="11146486" cy="3494574"/>
          </a:xfrm>
        </p:spPr>
      </p:pic>
    </p:spTree>
    <p:extLst>
      <p:ext uri="{BB962C8B-B14F-4D97-AF65-F5344CB8AC3E}">
        <p14:creationId xmlns:p14="http://schemas.microsoft.com/office/powerpoint/2010/main" val="195102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06231-B0D5-ACE6-962E-DF4154D2A22F}"/>
              </a:ext>
            </a:extLst>
          </p:cNvPr>
          <p:cNvSpPr>
            <a:spLocks noGrp="1"/>
          </p:cNvSpPr>
          <p:nvPr>
            <p:ph idx="1"/>
          </p:nvPr>
        </p:nvSpPr>
        <p:spPr>
          <a:xfrm>
            <a:off x="641555" y="911224"/>
            <a:ext cx="10515600" cy="4938969"/>
          </a:xfrm>
        </p:spPr>
        <p:txBody>
          <a:bodyPr/>
          <a:lstStyle/>
          <a:p>
            <a:pPr marL="571500" indent="-571500">
              <a:buAutoNum type="romanUcPeriod"/>
            </a:pPr>
            <a:r>
              <a:rPr lang="en-US" sz="4400" dirty="0">
                <a:solidFill>
                  <a:schemeClr val="bg1"/>
                </a:solidFill>
                <a:latin typeface="Times New Roman" panose="02020603050405020304" pitchFamily="18" charset="0"/>
                <a:cs typeface="Times New Roman" panose="02020603050405020304" pitchFamily="18" charset="0"/>
              </a:rPr>
              <a:t>The Promise of Perfection</a:t>
            </a:r>
          </a:p>
          <a:p>
            <a:r>
              <a:rPr lang="en-US" sz="4400" dirty="0">
                <a:solidFill>
                  <a:schemeClr val="bg1"/>
                </a:solidFill>
                <a:latin typeface="Times New Roman" panose="02020603050405020304" pitchFamily="18" charset="0"/>
                <a:cs typeface="Times New Roman" panose="02020603050405020304" pitchFamily="18" charset="0"/>
              </a:rPr>
              <a:t>Makes you worthy of God</a:t>
            </a:r>
          </a:p>
          <a:p>
            <a:r>
              <a:rPr lang="en-US" sz="4400" dirty="0">
                <a:solidFill>
                  <a:schemeClr val="bg1"/>
                </a:solidFill>
                <a:latin typeface="Times New Roman" panose="02020603050405020304" pitchFamily="18" charset="0"/>
                <a:cs typeface="Times New Roman" panose="02020603050405020304" pitchFamily="18" charset="0"/>
              </a:rPr>
              <a:t>Earns the admiration of others</a:t>
            </a:r>
            <a:endParaRPr lang="en-US" sz="4000"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41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90A5-7CFD-1B2F-0CF2-CC27588322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733474-EE88-3EC7-E4B5-A557248C3D5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2866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4AFAC-C34E-5899-F5C4-E950A1D7C5B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1FC86A4-FB7F-D88E-924B-243E36AE694E}"/>
              </a:ext>
            </a:extLst>
          </p:cNvPr>
          <p:cNvSpPr txBox="1"/>
          <p:nvPr/>
        </p:nvSpPr>
        <p:spPr>
          <a:xfrm>
            <a:off x="589934" y="612844"/>
            <a:ext cx="11149781" cy="5632311"/>
          </a:xfrm>
          <a:prstGeom prst="rect">
            <a:avLst/>
          </a:prstGeom>
          <a:noFill/>
        </p:spPr>
        <p:txBody>
          <a:bodyPr wrap="square" rtlCol="0">
            <a:spAutoFit/>
          </a:bodyPr>
          <a:lstStyle/>
          <a:p>
            <a:pPr algn="ctr"/>
            <a:r>
              <a:rPr lang="en-US" sz="3600" dirty="0">
                <a:solidFill>
                  <a:schemeClr val="bg1"/>
                </a:solidFill>
                <a:effectLst/>
                <a:latin typeface="Times New Roman" panose="02020603050405020304" pitchFamily="18" charset="0"/>
                <a:ea typeface="Calibri" panose="020F0502020204030204" pitchFamily="34" charset="0"/>
              </a:rPr>
              <a:t>“</a:t>
            </a:r>
            <a:r>
              <a:rPr lang="en-US" sz="3600" i="1" dirty="0">
                <a:solidFill>
                  <a:schemeClr val="bg1"/>
                </a:solidFill>
                <a:effectLst/>
                <a:latin typeface="Times New Roman" panose="02020603050405020304" pitchFamily="18" charset="0"/>
                <a:ea typeface="Calibri" panose="020F0502020204030204" pitchFamily="34" charset="0"/>
              </a:rPr>
              <a:t>Therefore, there is now no condemnation for those who are in Christ Jesus, because through Christ Jesus the law of the Spirit who gives life has set you free from the law of sin and death.  For what the law was powerless to do because it was weakened by the flesh, God did by sending his only Son in the likeness of sinful flesh to be a sin offering.  And so he condemned sin in the flesh, in order that the righteous requirement of the law might be fully met in us, who do not live according to the flesh but according to the spirit.” </a:t>
            </a:r>
          </a:p>
          <a:p>
            <a:pPr algn="ctr"/>
            <a:r>
              <a:rPr lang="en-US" sz="36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Romans 8:1-4</a:t>
            </a:r>
            <a:endParaRPr lang="en-US" sz="9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430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29829</TotalTime>
  <Words>267</Words>
  <Application>Microsoft Office PowerPoint</Application>
  <PresentationFormat>Widescreen</PresentationFormat>
  <Paragraphs>20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Bochman</dc:creator>
  <cp:lastModifiedBy>Michael Bochman</cp:lastModifiedBy>
  <cp:revision>7</cp:revision>
  <dcterms:created xsi:type="dcterms:W3CDTF">2024-02-28T19:13:21Z</dcterms:created>
  <dcterms:modified xsi:type="dcterms:W3CDTF">2024-04-11T16:27:08Z</dcterms:modified>
</cp:coreProperties>
</file>